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767"/>
    <a:srgbClr val="52BF00"/>
    <a:srgbClr val="00356C"/>
    <a:srgbClr val="00A8AC"/>
    <a:srgbClr val="D9D9D9"/>
    <a:srgbClr val="00C1C7"/>
    <a:srgbClr val="123869"/>
    <a:srgbClr val="22B39C"/>
    <a:srgbClr val="C1DDBC"/>
    <a:srgbClr val="1DB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30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02ECE-B6E3-4D79-9251-63E6B1006117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381A2-00F5-4F8D-A6EB-2ECB0DEF80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2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381A2-00F5-4F8D-A6EB-2ECB0DEF80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7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9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7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5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5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1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8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9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8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5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3C02-90C1-4D1B-87A5-A07F0D982D06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79BD-700E-4F6E-BA8E-CDBFE0538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Ορθογώνιο 29">
            <a:extLst>
              <a:ext uri="{FF2B5EF4-FFF2-40B4-BE49-F238E27FC236}">
                <a16:creationId xmlns:a16="http://schemas.microsoft.com/office/drawing/2014/main" id="{A7461BA8-5CE5-DC8B-577F-065E35CABDD5}"/>
              </a:ext>
            </a:extLst>
          </p:cNvPr>
          <p:cNvSpPr/>
          <p:nvPr/>
        </p:nvSpPr>
        <p:spPr>
          <a:xfrm>
            <a:off x="-4" y="40675353"/>
            <a:ext cx="30275214" cy="2128410"/>
          </a:xfrm>
          <a:prstGeom prst="rect">
            <a:avLst/>
          </a:prstGeom>
          <a:gradFill flip="none" rotWithShape="1">
            <a:gsLst>
              <a:gs pos="0">
                <a:srgbClr val="177767"/>
              </a:gs>
              <a:gs pos="51000">
                <a:srgbClr val="C1DDBC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722837BA-A936-7888-B273-30CA5FA2B1BD}"/>
              </a:ext>
            </a:extLst>
          </p:cNvPr>
          <p:cNvSpPr/>
          <p:nvPr/>
        </p:nvSpPr>
        <p:spPr>
          <a:xfrm>
            <a:off x="0" y="0"/>
            <a:ext cx="30275213" cy="514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alpha val="30000"/>
                </a:schemeClr>
              </a:gs>
              <a:gs pos="100000">
                <a:srgbClr val="C1DDBC">
                  <a:alpha val="3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B57409F-6344-3C90-08C9-8131622B9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62259"/>
            <a:ext cx="30275214" cy="323383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29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900">
                <a:solidFill>
                  <a:srgbClr val="0066CC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 eaLnBrk="0" hangingPunct="0">
              <a:spcBef>
                <a:spcPts val="2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0500">
                <a:solidFill>
                  <a:srgbClr val="3366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spcBef>
                <a:spcPts val="2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spcBef>
                <a:spcPts val="1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spcBef>
                <a:spcPts val="1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es-ES" sz="8800" b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Title of the poster</a:t>
            </a:r>
          </a:p>
          <a:p>
            <a:pPr algn="ctr" eaLnBrk="1" hangingPunct="1">
              <a:spcBef>
                <a:spcPct val="0"/>
              </a:spcBef>
            </a:pPr>
            <a:endParaRPr lang="fr-FR" altLang="es-ES" sz="18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fr-FR" altLang="es-ES" sz="40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A. Author</a:t>
            </a:r>
            <a:r>
              <a:rPr lang="fr-FR" altLang="es-ES" sz="4000" b="1" baseline="33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</a:t>
            </a:r>
            <a:r>
              <a:rPr lang="fr-FR" altLang="es-ES" sz="40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B. Author</a:t>
            </a:r>
            <a:r>
              <a:rPr lang="fr-FR" altLang="es-ES" sz="4000" b="1" baseline="33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</a:t>
            </a:r>
            <a:r>
              <a:rPr lang="fr-FR" altLang="es-ES" sz="40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and C. Author</a:t>
            </a:r>
            <a:r>
              <a:rPr lang="fr-FR" altLang="es-ES" sz="4000" b="1" baseline="33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es-ES" sz="18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s-ES" sz="4000" b="1" baseline="33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 </a:t>
            </a:r>
            <a:r>
              <a:rPr lang="fr-FR" altLang="es-ES" sz="4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Organisation, country, </a:t>
            </a:r>
            <a:r>
              <a:rPr lang="fr-FR" altLang="es-ES" sz="4000" baseline="33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 </a:t>
            </a:r>
            <a:r>
              <a:rPr lang="fr-FR" altLang="es-ES" sz="4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Organisation, country</a:t>
            </a:r>
          </a:p>
        </p:txBody>
      </p:sp>
      <p:pic>
        <p:nvPicPr>
          <p:cNvPr id="11" name="Εικόνα 10" descr="Εικόνα που περιέχει γραφικά, γραμματοσειρά, γραφιστική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4899D04-D833-C78C-66CA-0B2320BF4D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" t="4993" r="3322" b="4750"/>
          <a:stretch/>
        </p:blipFill>
        <p:spPr>
          <a:xfrm>
            <a:off x="798752" y="571655"/>
            <a:ext cx="4686300" cy="2469396"/>
          </a:xfrm>
          <a:prstGeom prst="rect">
            <a:avLst/>
          </a:prstGeom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7AD36CC2-B84B-F106-3C86-CD6378C2B9CE}"/>
              </a:ext>
            </a:extLst>
          </p:cNvPr>
          <p:cNvSpPr/>
          <p:nvPr/>
        </p:nvSpPr>
        <p:spPr>
          <a:xfrm>
            <a:off x="-3" y="5109880"/>
            <a:ext cx="30275215" cy="180000"/>
          </a:xfrm>
          <a:prstGeom prst="rect">
            <a:avLst/>
          </a:prstGeom>
          <a:solidFill>
            <a:srgbClr val="123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Εικόνα 24" descr="Εικόνα που περιέχει κείμενο, κέρμα, νόμισμα, μέντα/νομισματοκοπείο&#10;&#10;Περιγραφή που δημιουργήθηκε αυτόματα">
            <a:extLst>
              <a:ext uri="{FF2B5EF4-FFF2-40B4-BE49-F238E27FC236}">
                <a16:creationId xmlns:a16="http://schemas.microsoft.com/office/drawing/2014/main" id="{42CBDE72-83FB-917B-D73D-72B784F93C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6320" r="1345" b="5435"/>
          <a:stretch/>
        </p:blipFill>
        <p:spPr>
          <a:xfrm>
            <a:off x="24142339" y="40770413"/>
            <a:ext cx="5688000" cy="1886603"/>
          </a:xfrm>
          <a:prstGeom prst="rect">
            <a:avLst/>
          </a:prstGeom>
        </p:spPr>
      </p:pic>
      <p:sp>
        <p:nvSpPr>
          <p:cNvPr id="26" name="Rectangle 1">
            <a:extLst>
              <a:ext uri="{FF2B5EF4-FFF2-40B4-BE49-F238E27FC236}">
                <a16:creationId xmlns:a16="http://schemas.microsoft.com/office/drawing/2014/main" id="{638F556D-7133-E38D-D82A-2E4F6A158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143" y="40986242"/>
            <a:ext cx="19388056" cy="16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29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900">
                <a:solidFill>
                  <a:srgbClr val="0066CC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 eaLnBrk="0" hangingPunct="0">
              <a:spcBef>
                <a:spcPts val="2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0500">
                <a:solidFill>
                  <a:srgbClr val="3366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spcBef>
                <a:spcPts val="2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spcBef>
                <a:spcPts val="1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spcBef>
                <a:spcPts val="1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7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es-ES" sz="5000" b="1" i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10</a:t>
            </a:r>
            <a:r>
              <a:rPr lang="fr-FR" altLang="es-ES" sz="5000" b="1" i="1" baseline="300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th</a:t>
            </a:r>
            <a:r>
              <a:rPr lang="fr-FR" altLang="es-ES" sz="5000" b="1" i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ECCOMAS </a:t>
            </a:r>
            <a:r>
              <a:rPr lang="en-US" altLang="es-ES" sz="5000" b="1" i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Thematic Conference on Smart Structures and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s-ES" sz="5000" b="1" i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Materials, Patras, Greece, 2023</a:t>
            </a:r>
            <a:endParaRPr lang="fr-FR" altLang="es-ES" sz="5000" b="1" i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Ορθογώνιο 30">
            <a:extLst>
              <a:ext uri="{FF2B5EF4-FFF2-40B4-BE49-F238E27FC236}">
                <a16:creationId xmlns:a16="http://schemas.microsoft.com/office/drawing/2014/main" id="{7FFEE66D-475A-F10B-916E-DD94464D3161}"/>
              </a:ext>
            </a:extLst>
          </p:cNvPr>
          <p:cNvSpPr/>
          <p:nvPr/>
        </p:nvSpPr>
        <p:spPr>
          <a:xfrm>
            <a:off x="0" y="40602919"/>
            <a:ext cx="30275215" cy="108000"/>
          </a:xfrm>
          <a:prstGeom prst="rect">
            <a:avLst/>
          </a:prstGeom>
          <a:gradFill>
            <a:gsLst>
              <a:gs pos="0">
                <a:srgbClr val="00356C"/>
              </a:gs>
              <a:gs pos="100000">
                <a:srgbClr val="00A8A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176">
            <a:extLst>
              <a:ext uri="{FF2B5EF4-FFF2-40B4-BE49-F238E27FC236}">
                <a16:creationId xmlns:a16="http://schemas.microsoft.com/office/drawing/2014/main" id="{2B22A18D-A4E4-179E-41D0-9C9292D07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458" y="5747145"/>
            <a:ext cx="2319029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Abstract</a:t>
            </a:r>
          </a:p>
        </p:txBody>
      </p:sp>
      <p:sp>
        <p:nvSpPr>
          <p:cNvPr id="35" name="TextBox 179">
            <a:extLst>
              <a:ext uri="{FF2B5EF4-FFF2-40B4-BE49-F238E27FC236}">
                <a16:creationId xmlns:a16="http://schemas.microsoft.com/office/drawing/2014/main" id="{F1A454D4-D84C-4C1D-BC9B-4D96397F5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458" y="6512303"/>
            <a:ext cx="231902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solidFill>
                  <a:srgbClr val="002060"/>
                </a:solidFill>
                <a:latin typeface="Georgia" panose="02040502050405020303" pitchFamily="18" charset="0"/>
              </a:rPr>
              <a:t>Summary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l-GR" altLang="en-US" sz="32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Ορθογώνιο 35">
            <a:extLst>
              <a:ext uri="{FF2B5EF4-FFF2-40B4-BE49-F238E27FC236}">
                <a16:creationId xmlns:a16="http://schemas.microsoft.com/office/drawing/2014/main" id="{F909EF06-0CC0-4765-4E90-22B51EFED0E0}"/>
              </a:ext>
            </a:extLst>
          </p:cNvPr>
          <p:cNvSpPr/>
          <p:nvPr/>
        </p:nvSpPr>
        <p:spPr>
          <a:xfrm>
            <a:off x="-4" y="9619641"/>
            <a:ext cx="30275215" cy="108000"/>
          </a:xfrm>
          <a:prstGeom prst="rect">
            <a:avLst/>
          </a:prstGeom>
          <a:gradFill>
            <a:gsLst>
              <a:gs pos="0">
                <a:srgbClr val="00356C"/>
              </a:gs>
              <a:gs pos="100000">
                <a:srgbClr val="00A8A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F40DFC-5181-29F7-EC8A-76673A47ADD2}"/>
              </a:ext>
            </a:extLst>
          </p:cNvPr>
          <p:cNvSpPr txBox="1"/>
          <p:nvPr/>
        </p:nvSpPr>
        <p:spPr>
          <a:xfrm>
            <a:off x="21156772" y="35552406"/>
            <a:ext cx="8580556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es-ES" sz="48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Contact</a:t>
            </a:r>
            <a:r>
              <a:rPr lang="fr-FR" altLang="es-ES" sz="48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altLang="es-ES" sz="48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details</a:t>
            </a:r>
            <a:r>
              <a:rPr lang="fr-FR" altLang="es-ES" sz="48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endParaRPr lang="fr-FR" sz="4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fr-FR" sz="4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fr-FR" sz="4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fr-FR" sz="4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C7360-33FA-2C3E-F10A-E2C09FA2F93C}"/>
              </a:ext>
            </a:extLst>
          </p:cNvPr>
          <p:cNvSpPr txBox="1"/>
          <p:nvPr/>
        </p:nvSpPr>
        <p:spPr>
          <a:xfrm>
            <a:off x="583600" y="40824197"/>
            <a:ext cx="788073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s-ES" sz="10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SMART 2023</a:t>
            </a:r>
            <a:r>
              <a:rPr lang="fr-FR" altLang="es-ES" sz="10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en-US" sz="10800" dirty="0"/>
          </a:p>
        </p:txBody>
      </p:sp>
    </p:spTree>
    <p:extLst>
      <p:ext uri="{BB962C8B-B14F-4D97-AF65-F5344CB8AC3E}">
        <p14:creationId xmlns:p14="http://schemas.microsoft.com/office/powerpoint/2010/main" val="34043182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734d54-3fdf-41d7-ae81-9612ef0b1ca3">
      <Terms xmlns="http://schemas.microsoft.com/office/infopath/2007/PartnerControls"/>
    </lcf76f155ced4ddcb4097134ff3c332f>
    <TaxCatchAll xmlns="3720ed8a-e9cc-4f26-b719-12940ad6547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9644C87974624CAF5DF878B3F3F27B" ma:contentTypeVersion="13" ma:contentTypeDescription="Create a new document." ma:contentTypeScope="" ma:versionID="fd43ac040a21bdf68b2383188172feb0">
  <xsd:schema xmlns:xsd="http://www.w3.org/2001/XMLSchema" xmlns:xs="http://www.w3.org/2001/XMLSchema" xmlns:p="http://schemas.microsoft.com/office/2006/metadata/properties" xmlns:ns2="03734d54-3fdf-41d7-ae81-9612ef0b1ca3" xmlns:ns3="3720ed8a-e9cc-4f26-b719-12940ad6547b" targetNamespace="http://schemas.microsoft.com/office/2006/metadata/properties" ma:root="true" ma:fieldsID="0b1cb605821e7e620f7530dc6d02251d" ns2:_="" ns3:_="">
    <xsd:import namespace="03734d54-3fdf-41d7-ae81-9612ef0b1ca3"/>
    <xsd:import namespace="3720ed8a-e9cc-4f26-b719-12940ad65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34d54-3fdf-41d7-ae81-9612ef0b1c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f2828eb-5cbf-48e4-bd3a-96b67d0420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20ed8a-e9cc-4f26-b719-12940ad6547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ee26093a-cedf-4671-ae1a-623570754530}" ma:internalName="TaxCatchAll" ma:showField="CatchAllData" ma:web="3720ed8a-e9cc-4f26-b719-12940ad65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5D6717-82B8-47E6-9287-6A19F8FF2F1B}">
  <ds:schemaRefs>
    <ds:schemaRef ds:uri="http://schemas.microsoft.com/office/2006/metadata/properties"/>
    <ds:schemaRef ds:uri="http://schemas.microsoft.com/office/infopath/2007/PartnerControls"/>
    <ds:schemaRef ds:uri="03734d54-3fdf-41d7-ae81-9612ef0b1ca3"/>
    <ds:schemaRef ds:uri="3720ed8a-e9cc-4f26-b719-12940ad6547b"/>
  </ds:schemaRefs>
</ds:datastoreItem>
</file>

<file path=customXml/itemProps2.xml><?xml version="1.0" encoding="utf-8"?>
<ds:datastoreItem xmlns:ds="http://schemas.openxmlformats.org/officeDocument/2006/customXml" ds:itemID="{D96C6C7D-7302-464C-9F4F-C3E979A89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7972D8-140E-4B49-BA83-76A8DBE34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34d54-3fdf-41d7-ae81-9612ef0b1ca3"/>
    <ds:schemaRef ds:uri="3720ed8a-e9cc-4f26-b719-12940ad65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49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Θέμα του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DIMITRIOS DIMITRIOU</dc:creator>
  <cp:lastModifiedBy>THEODOSIOU THEODOSIOS</cp:lastModifiedBy>
  <cp:revision>15</cp:revision>
  <dcterms:created xsi:type="dcterms:W3CDTF">2023-06-16T07:36:25Z</dcterms:created>
  <dcterms:modified xsi:type="dcterms:W3CDTF">2023-06-21T14:55:53Z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0x010100E39644C87974624CAF5DF878B3F3F27B</vt:lpwstr>
  </property>
</Properties>
</file>